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09A-3C6C-4140-8822-1920FB7CD8A1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773D-7261-406D-9B22-81EA6A521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217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09A-3C6C-4140-8822-1920FB7CD8A1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773D-7261-406D-9B22-81EA6A521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522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09A-3C6C-4140-8822-1920FB7CD8A1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773D-7261-406D-9B22-81EA6A521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544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09A-3C6C-4140-8822-1920FB7CD8A1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773D-7261-406D-9B22-81EA6A521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64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09A-3C6C-4140-8822-1920FB7CD8A1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773D-7261-406D-9B22-81EA6A521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569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09A-3C6C-4140-8822-1920FB7CD8A1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773D-7261-406D-9B22-81EA6A521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65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09A-3C6C-4140-8822-1920FB7CD8A1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773D-7261-406D-9B22-81EA6A521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19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09A-3C6C-4140-8822-1920FB7CD8A1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773D-7261-406D-9B22-81EA6A521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652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09A-3C6C-4140-8822-1920FB7CD8A1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773D-7261-406D-9B22-81EA6A521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15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09A-3C6C-4140-8822-1920FB7CD8A1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773D-7261-406D-9B22-81EA6A521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713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09A-3C6C-4140-8822-1920FB7CD8A1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773D-7261-406D-9B22-81EA6A521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632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7009A-3C6C-4140-8822-1920FB7CD8A1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8773D-7261-406D-9B22-81EA6A521B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628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Connecting Batteries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74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22" y="1628800"/>
            <a:ext cx="777686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68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78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151558" cy="467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2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67175" cy="552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44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Series/parallel </a:t>
            </a:r>
            <a:endParaRPr lang="en-C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1" y="1600200"/>
            <a:ext cx="81483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354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Connecting Batteries</vt:lpstr>
      <vt:lpstr>PowerPoint Presentation</vt:lpstr>
      <vt:lpstr>PowerPoint Presentation</vt:lpstr>
      <vt:lpstr>PowerPoint Presentation</vt:lpstr>
      <vt:lpstr>PowerPoint Presentation</vt:lpstr>
      <vt:lpstr>Series/parallel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Batteries</dc:title>
  <dc:creator>stan weisbeker</dc:creator>
  <cp:lastModifiedBy>stan weisbeker</cp:lastModifiedBy>
  <cp:revision>2</cp:revision>
  <dcterms:created xsi:type="dcterms:W3CDTF">2021-07-17T11:14:46Z</dcterms:created>
  <dcterms:modified xsi:type="dcterms:W3CDTF">2021-07-17T11:25:25Z</dcterms:modified>
</cp:coreProperties>
</file>