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0DE-89D0-4B16-A65C-CE997C3718D1}" type="datetimeFigureOut">
              <a:rPr lang="en-CA" smtClean="0"/>
              <a:t>2021-09-19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30F62-8ED2-47A0-A5CD-E6E952B2F7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468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0DE-89D0-4B16-A65C-CE997C3718D1}" type="datetimeFigureOut">
              <a:rPr lang="en-CA" smtClean="0"/>
              <a:t>2021-09-19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30F62-8ED2-47A0-A5CD-E6E952B2F7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349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0DE-89D0-4B16-A65C-CE997C3718D1}" type="datetimeFigureOut">
              <a:rPr lang="en-CA" smtClean="0"/>
              <a:t>2021-09-19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30F62-8ED2-47A0-A5CD-E6E952B2F7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510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0DE-89D0-4B16-A65C-CE997C3718D1}" type="datetimeFigureOut">
              <a:rPr lang="en-CA" smtClean="0"/>
              <a:t>2021-09-19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30F62-8ED2-47A0-A5CD-E6E952B2F7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524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0DE-89D0-4B16-A65C-CE997C3718D1}" type="datetimeFigureOut">
              <a:rPr lang="en-CA" smtClean="0"/>
              <a:t>2021-09-19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30F62-8ED2-47A0-A5CD-E6E952B2F7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95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0DE-89D0-4B16-A65C-CE997C3718D1}" type="datetimeFigureOut">
              <a:rPr lang="en-CA" smtClean="0"/>
              <a:t>2021-09-19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30F62-8ED2-47A0-A5CD-E6E952B2F7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122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0DE-89D0-4B16-A65C-CE997C3718D1}" type="datetimeFigureOut">
              <a:rPr lang="en-CA" smtClean="0"/>
              <a:t>2021-09-19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30F62-8ED2-47A0-A5CD-E6E952B2F7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188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0DE-89D0-4B16-A65C-CE997C3718D1}" type="datetimeFigureOut">
              <a:rPr lang="en-CA" smtClean="0"/>
              <a:t>2021-09-19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30F62-8ED2-47A0-A5CD-E6E952B2F7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247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0DE-89D0-4B16-A65C-CE997C3718D1}" type="datetimeFigureOut">
              <a:rPr lang="en-CA" smtClean="0"/>
              <a:t>2021-09-19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30F62-8ED2-47A0-A5CD-E6E952B2F7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888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0DE-89D0-4B16-A65C-CE997C3718D1}" type="datetimeFigureOut">
              <a:rPr lang="en-CA" smtClean="0"/>
              <a:t>2021-09-19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30F62-8ED2-47A0-A5CD-E6E952B2F7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56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E10DE-89D0-4B16-A65C-CE997C3718D1}" type="datetimeFigureOut">
              <a:rPr lang="en-CA" smtClean="0"/>
              <a:t>2021-09-19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30F62-8ED2-47A0-A5CD-E6E952B2F7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28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10DE-89D0-4B16-A65C-CE997C3718D1}" type="datetimeFigureOut">
              <a:rPr lang="en-CA" smtClean="0"/>
              <a:t>2021-09-19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30F62-8ED2-47A0-A5CD-E6E952B2F7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17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Series parallel power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Ref: batteries and PV Panels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617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Watts law calculations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585" y="1600200"/>
            <a:ext cx="3014830" cy="4525963"/>
          </a:xfrm>
        </p:spPr>
      </p:pic>
    </p:spTree>
    <p:extLst>
      <p:ext uri="{BB962C8B-B14F-4D97-AF65-F5344CB8AC3E}">
        <p14:creationId xmlns:p14="http://schemas.microsoft.com/office/powerpoint/2010/main" val="427406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88" y="1600200"/>
            <a:ext cx="5980824" cy="4525963"/>
          </a:xfrm>
        </p:spPr>
      </p:pic>
    </p:spTree>
    <p:extLst>
      <p:ext uri="{BB962C8B-B14F-4D97-AF65-F5344CB8AC3E}">
        <p14:creationId xmlns:p14="http://schemas.microsoft.com/office/powerpoint/2010/main" val="171699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Batteries in Parallel,= 12 volt-500 A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95180"/>
            <a:ext cx="7560840" cy="4798889"/>
          </a:xfrm>
        </p:spPr>
      </p:pic>
    </p:spTree>
    <p:extLst>
      <p:ext uri="{BB962C8B-B14F-4D97-AF65-F5344CB8AC3E}">
        <p14:creationId xmlns:p14="http://schemas.microsoft.com/office/powerpoint/2010/main" val="391888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Batteries in Series, = 60 volt-100A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16" y="2078577"/>
            <a:ext cx="5916168" cy="3569208"/>
          </a:xfrm>
        </p:spPr>
      </p:pic>
    </p:spTree>
    <p:extLst>
      <p:ext uri="{BB962C8B-B14F-4D97-AF65-F5344CB8AC3E}">
        <p14:creationId xmlns:p14="http://schemas.microsoft.com/office/powerpoint/2010/main" val="4055755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difference but power stays the same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43" y="1600200"/>
            <a:ext cx="3602514" cy="4525963"/>
          </a:xfrm>
        </p:spPr>
      </p:pic>
    </p:spTree>
    <p:extLst>
      <p:ext uri="{BB962C8B-B14F-4D97-AF65-F5344CB8AC3E}">
        <p14:creationId xmlns:p14="http://schemas.microsoft.com/office/powerpoint/2010/main" val="409624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A=48 volt-10 amp</a:t>
            </a:r>
            <a:br>
              <a:rPr lang="en-US" dirty="0" smtClean="0"/>
            </a:br>
            <a:r>
              <a:rPr lang="en-US" dirty="0" smtClean="0"/>
              <a:t>B= 12 volt 40 amp</a:t>
            </a:r>
            <a:br>
              <a:rPr lang="en-US" dirty="0" smtClean="0"/>
            </a:br>
            <a:r>
              <a:rPr lang="en-US" dirty="0" smtClean="0"/>
              <a:t>C= 48 volt 80 amp</a:t>
            </a:r>
            <a:br>
              <a:rPr lang="en-US" dirty="0" smtClean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47" y="2060848"/>
            <a:ext cx="3477906" cy="4525963"/>
          </a:xfrm>
        </p:spPr>
      </p:pic>
    </p:spTree>
    <p:extLst>
      <p:ext uri="{BB962C8B-B14F-4D97-AF65-F5344CB8AC3E}">
        <p14:creationId xmlns:p14="http://schemas.microsoft.com/office/powerpoint/2010/main" val="194349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Batteries are rated in AH not Amp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exercises were set up for simplicity of calculation…, Batteries are actually </a:t>
            </a:r>
            <a:r>
              <a:rPr lang="en-US" dirty="0" err="1" smtClean="0"/>
              <a:t>ratedin</a:t>
            </a:r>
            <a:r>
              <a:rPr lang="en-US" dirty="0" smtClean="0"/>
              <a:t> AMP Hrs.. Which is the amount of current it is capable to deliver over a period of time as they do deplete as they are being consumed.</a:t>
            </a:r>
          </a:p>
          <a:p>
            <a:endParaRPr lang="en-US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002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 Panels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PV panels are rated in Watts as voltages and currents change leaving an average power in watts… however both batteries and PV panels</a:t>
            </a:r>
          </a:p>
          <a:p>
            <a:r>
              <a:rPr lang="en-US" dirty="0" smtClean="0"/>
              <a:t>Both work on the amount of current and voltage it can deliver… to average a 100 watt</a:t>
            </a:r>
          </a:p>
          <a:p>
            <a:r>
              <a:rPr lang="en-US" dirty="0" smtClean="0"/>
              <a:t>PV panel, just use the formula I=P/E to calculate the rough amount of current it is capable to deliver.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2994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148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Series parallel power </vt:lpstr>
      <vt:lpstr>Watts law calculations</vt:lpstr>
      <vt:lpstr> </vt:lpstr>
      <vt:lpstr>Batteries in Parallel,= 12 volt-500 A</vt:lpstr>
      <vt:lpstr>Batteries in Series, = 60 volt-100A</vt:lpstr>
      <vt:lpstr>The difference but power stays the same</vt:lpstr>
      <vt:lpstr> A=48 volt-10 amp B= 12 volt 40 amp C= 48 volt 80 amp </vt:lpstr>
      <vt:lpstr>Batteries are rated in AH not Amp</vt:lpstr>
      <vt:lpstr>PV Panels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Series parallel power</dc:title>
  <dc:creator>stan weisbeker</dc:creator>
  <cp:lastModifiedBy>stan weisbeker</cp:lastModifiedBy>
  <cp:revision>3</cp:revision>
  <dcterms:created xsi:type="dcterms:W3CDTF">2021-09-19T23:19:27Z</dcterms:created>
  <dcterms:modified xsi:type="dcterms:W3CDTF">2021-09-19T23:50:38Z</dcterms:modified>
</cp:coreProperties>
</file>