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31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301" r:id="rId43"/>
    <p:sldId id="296" r:id="rId44"/>
    <p:sldId id="297" r:id="rId45"/>
    <p:sldId id="298" r:id="rId46"/>
    <p:sldId id="299" r:id="rId47"/>
    <p:sldId id="300" r:id="rId48"/>
    <p:sldId id="302" r:id="rId49"/>
    <p:sldId id="303" r:id="rId50"/>
    <p:sldId id="304" r:id="rId51"/>
    <p:sldId id="305" r:id="rId52"/>
    <p:sldId id="306" r:id="rId53"/>
    <p:sldId id="307" r:id="rId54"/>
    <p:sldId id="308" r:id="rId55"/>
    <p:sldId id="309" r:id="rId56"/>
    <p:sldId id="310" r:id="rId57"/>
    <p:sldId id="31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35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C9A40FE-9675-45BE-A7AE-D894CC0C2907}" type="datetimeFigureOut">
              <a:rPr lang="en-CA" smtClean="0"/>
              <a:t>2021-09-01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9F7323-1AD5-49EA-B851-EFFF7D7BE272}" type="slidenum">
              <a:rPr lang="en-CA" smtClean="0"/>
              <a:t>‹#›</a:t>
            </a:fld>
            <a:endParaRPr lang="en-CA"/>
          </a:p>
        </p:txBody>
      </p:sp>
    </p:spTree>
    <p:extLst>
      <p:ext uri="{BB962C8B-B14F-4D97-AF65-F5344CB8AC3E}">
        <p14:creationId xmlns:p14="http://schemas.microsoft.com/office/powerpoint/2010/main" val="255538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C9A40FE-9675-45BE-A7AE-D894CC0C2907}" type="datetimeFigureOut">
              <a:rPr lang="en-CA" smtClean="0"/>
              <a:t>2021-09-01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9F7323-1AD5-49EA-B851-EFFF7D7BE272}" type="slidenum">
              <a:rPr lang="en-CA" smtClean="0"/>
              <a:t>‹#›</a:t>
            </a:fld>
            <a:endParaRPr lang="en-CA"/>
          </a:p>
        </p:txBody>
      </p:sp>
    </p:spTree>
    <p:extLst>
      <p:ext uri="{BB962C8B-B14F-4D97-AF65-F5344CB8AC3E}">
        <p14:creationId xmlns:p14="http://schemas.microsoft.com/office/powerpoint/2010/main" val="1310353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C9A40FE-9675-45BE-A7AE-D894CC0C2907}" type="datetimeFigureOut">
              <a:rPr lang="en-CA" smtClean="0"/>
              <a:t>2021-09-01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9F7323-1AD5-49EA-B851-EFFF7D7BE272}" type="slidenum">
              <a:rPr lang="en-CA" smtClean="0"/>
              <a:t>‹#›</a:t>
            </a:fld>
            <a:endParaRPr lang="en-CA"/>
          </a:p>
        </p:txBody>
      </p:sp>
    </p:spTree>
    <p:extLst>
      <p:ext uri="{BB962C8B-B14F-4D97-AF65-F5344CB8AC3E}">
        <p14:creationId xmlns:p14="http://schemas.microsoft.com/office/powerpoint/2010/main" val="839869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C9A40FE-9675-45BE-A7AE-D894CC0C2907}" type="datetimeFigureOut">
              <a:rPr lang="en-CA" smtClean="0"/>
              <a:t>2021-09-01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9F7323-1AD5-49EA-B851-EFFF7D7BE272}" type="slidenum">
              <a:rPr lang="en-CA" smtClean="0"/>
              <a:t>‹#›</a:t>
            </a:fld>
            <a:endParaRPr lang="en-CA"/>
          </a:p>
        </p:txBody>
      </p:sp>
    </p:spTree>
    <p:extLst>
      <p:ext uri="{BB962C8B-B14F-4D97-AF65-F5344CB8AC3E}">
        <p14:creationId xmlns:p14="http://schemas.microsoft.com/office/powerpoint/2010/main" val="134765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A40FE-9675-45BE-A7AE-D894CC0C2907}" type="datetimeFigureOut">
              <a:rPr lang="en-CA" smtClean="0"/>
              <a:t>2021-09-01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9F7323-1AD5-49EA-B851-EFFF7D7BE272}" type="slidenum">
              <a:rPr lang="en-CA" smtClean="0"/>
              <a:t>‹#›</a:t>
            </a:fld>
            <a:endParaRPr lang="en-CA"/>
          </a:p>
        </p:txBody>
      </p:sp>
    </p:spTree>
    <p:extLst>
      <p:ext uri="{BB962C8B-B14F-4D97-AF65-F5344CB8AC3E}">
        <p14:creationId xmlns:p14="http://schemas.microsoft.com/office/powerpoint/2010/main" val="3776597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C9A40FE-9675-45BE-A7AE-D894CC0C2907}" type="datetimeFigureOut">
              <a:rPr lang="en-CA" smtClean="0"/>
              <a:t>2021-09-01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9F7323-1AD5-49EA-B851-EFFF7D7BE272}" type="slidenum">
              <a:rPr lang="en-CA" smtClean="0"/>
              <a:t>‹#›</a:t>
            </a:fld>
            <a:endParaRPr lang="en-CA"/>
          </a:p>
        </p:txBody>
      </p:sp>
    </p:spTree>
    <p:extLst>
      <p:ext uri="{BB962C8B-B14F-4D97-AF65-F5344CB8AC3E}">
        <p14:creationId xmlns:p14="http://schemas.microsoft.com/office/powerpoint/2010/main" val="88693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C9A40FE-9675-45BE-A7AE-D894CC0C2907}" type="datetimeFigureOut">
              <a:rPr lang="en-CA" smtClean="0"/>
              <a:t>2021-09-01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9F7323-1AD5-49EA-B851-EFFF7D7BE272}" type="slidenum">
              <a:rPr lang="en-CA" smtClean="0"/>
              <a:t>‹#›</a:t>
            </a:fld>
            <a:endParaRPr lang="en-CA"/>
          </a:p>
        </p:txBody>
      </p:sp>
    </p:spTree>
    <p:extLst>
      <p:ext uri="{BB962C8B-B14F-4D97-AF65-F5344CB8AC3E}">
        <p14:creationId xmlns:p14="http://schemas.microsoft.com/office/powerpoint/2010/main" val="359009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C9A40FE-9675-45BE-A7AE-D894CC0C2907}" type="datetimeFigureOut">
              <a:rPr lang="en-CA" smtClean="0"/>
              <a:t>2021-09-01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9F7323-1AD5-49EA-B851-EFFF7D7BE272}" type="slidenum">
              <a:rPr lang="en-CA" smtClean="0"/>
              <a:t>‹#›</a:t>
            </a:fld>
            <a:endParaRPr lang="en-CA"/>
          </a:p>
        </p:txBody>
      </p:sp>
    </p:spTree>
    <p:extLst>
      <p:ext uri="{BB962C8B-B14F-4D97-AF65-F5344CB8AC3E}">
        <p14:creationId xmlns:p14="http://schemas.microsoft.com/office/powerpoint/2010/main" val="280463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A40FE-9675-45BE-A7AE-D894CC0C2907}" type="datetimeFigureOut">
              <a:rPr lang="en-CA" smtClean="0"/>
              <a:t>2021-09-01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9F7323-1AD5-49EA-B851-EFFF7D7BE272}" type="slidenum">
              <a:rPr lang="en-CA" smtClean="0"/>
              <a:t>‹#›</a:t>
            </a:fld>
            <a:endParaRPr lang="en-CA"/>
          </a:p>
        </p:txBody>
      </p:sp>
    </p:spTree>
    <p:extLst>
      <p:ext uri="{BB962C8B-B14F-4D97-AF65-F5344CB8AC3E}">
        <p14:creationId xmlns:p14="http://schemas.microsoft.com/office/powerpoint/2010/main" val="303979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A40FE-9675-45BE-A7AE-D894CC0C2907}" type="datetimeFigureOut">
              <a:rPr lang="en-CA" smtClean="0"/>
              <a:t>2021-09-01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9F7323-1AD5-49EA-B851-EFFF7D7BE272}" type="slidenum">
              <a:rPr lang="en-CA" smtClean="0"/>
              <a:t>‹#›</a:t>
            </a:fld>
            <a:endParaRPr lang="en-CA"/>
          </a:p>
        </p:txBody>
      </p:sp>
    </p:spTree>
    <p:extLst>
      <p:ext uri="{BB962C8B-B14F-4D97-AF65-F5344CB8AC3E}">
        <p14:creationId xmlns:p14="http://schemas.microsoft.com/office/powerpoint/2010/main" val="328397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A40FE-9675-45BE-A7AE-D894CC0C2907}" type="datetimeFigureOut">
              <a:rPr lang="en-CA" smtClean="0"/>
              <a:t>2021-09-01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9F7323-1AD5-49EA-B851-EFFF7D7BE272}" type="slidenum">
              <a:rPr lang="en-CA" smtClean="0"/>
              <a:t>‹#›</a:t>
            </a:fld>
            <a:endParaRPr lang="en-CA"/>
          </a:p>
        </p:txBody>
      </p:sp>
    </p:spTree>
    <p:extLst>
      <p:ext uri="{BB962C8B-B14F-4D97-AF65-F5344CB8AC3E}">
        <p14:creationId xmlns:p14="http://schemas.microsoft.com/office/powerpoint/2010/main" val="350025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A40FE-9675-45BE-A7AE-D894CC0C2907}" type="datetimeFigureOut">
              <a:rPr lang="en-CA" smtClean="0"/>
              <a:t>2021-09-01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F7323-1AD5-49EA-B851-EFFF7D7BE272}" type="slidenum">
              <a:rPr lang="en-CA" smtClean="0"/>
              <a:t>‹#›</a:t>
            </a:fld>
            <a:endParaRPr lang="en-CA"/>
          </a:p>
        </p:txBody>
      </p:sp>
    </p:spTree>
    <p:extLst>
      <p:ext uri="{BB962C8B-B14F-4D97-AF65-F5344CB8AC3E}">
        <p14:creationId xmlns:p14="http://schemas.microsoft.com/office/powerpoint/2010/main" val="412068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Lab using outdoor lighting</a:t>
            </a:r>
            <a:endParaRPr lang="en-CA" dirty="0"/>
          </a:p>
        </p:txBody>
      </p:sp>
      <p:sp>
        <p:nvSpPr>
          <p:cNvPr id="3" name="Subtitle 2"/>
          <p:cNvSpPr>
            <a:spLocks noGrp="1"/>
          </p:cNvSpPr>
          <p:nvPr>
            <p:ph type="subTitle" idx="1"/>
          </p:nvPr>
        </p:nvSpPr>
        <p:spPr/>
        <p:txBody>
          <a:bodyPr/>
          <a:lstStyle/>
          <a:p>
            <a:r>
              <a:rPr lang="en-US" dirty="0" smtClean="0"/>
              <a:t>Sun’s photons at work</a:t>
            </a:r>
            <a:endParaRPr lang="en-CA" dirty="0"/>
          </a:p>
        </p:txBody>
      </p:sp>
    </p:spTree>
    <p:extLst>
      <p:ext uri="{BB962C8B-B14F-4D97-AF65-F5344CB8AC3E}">
        <p14:creationId xmlns:p14="http://schemas.microsoft.com/office/powerpoint/2010/main" val="2929034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short </a:t>
            </a:r>
            <a:r>
              <a:rPr lang="en-US" dirty="0" err="1" smtClean="0"/>
              <a:t>cct</a:t>
            </a:r>
            <a:r>
              <a:rPr lang="en-US" dirty="0" smtClean="0"/>
              <a:t> current is only 1 amp</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441409" y="2167103"/>
            <a:ext cx="6034617" cy="4525963"/>
          </a:xfrm>
        </p:spPr>
      </p:pic>
    </p:spTree>
    <p:extLst>
      <p:ext uri="{BB962C8B-B14F-4D97-AF65-F5344CB8AC3E}">
        <p14:creationId xmlns:p14="http://schemas.microsoft.com/office/powerpoint/2010/main" val="2839134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label says </a:t>
            </a:r>
            <a:r>
              <a:rPr lang="en-US" dirty="0" err="1" smtClean="0"/>
              <a:t>Isc</a:t>
            </a:r>
            <a:r>
              <a:rPr lang="en-US" dirty="0" smtClean="0"/>
              <a:t> which is current short circuit should be 8.37 A in max light</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1845661"/>
            <a:ext cx="3757317" cy="5030019"/>
          </a:xfrm>
        </p:spPr>
      </p:pic>
    </p:spTree>
    <p:extLst>
      <p:ext uri="{BB962C8B-B14F-4D97-AF65-F5344CB8AC3E}">
        <p14:creationId xmlns:p14="http://schemas.microsoft.com/office/powerpoint/2010/main" val="1805956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 2 7:30am 15 degree</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729441" y="2023087"/>
            <a:ext cx="6034617" cy="4525963"/>
          </a:xfrm>
        </p:spPr>
      </p:pic>
    </p:spTree>
    <p:extLst>
      <p:ext uri="{BB962C8B-B14F-4D97-AF65-F5344CB8AC3E}">
        <p14:creationId xmlns:p14="http://schemas.microsoft.com/office/powerpoint/2010/main" val="624746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 not quite there yet</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369401" y="2167103"/>
            <a:ext cx="6034617" cy="4525963"/>
          </a:xfrm>
        </p:spPr>
      </p:pic>
    </p:spTree>
    <p:extLst>
      <p:ext uri="{BB962C8B-B14F-4D97-AF65-F5344CB8AC3E}">
        <p14:creationId xmlns:p14="http://schemas.microsoft.com/office/powerpoint/2010/main" val="188865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17.2 w/</a:t>
            </a:r>
            <a:r>
              <a:rPr lang="en-US" dirty="0" err="1" smtClean="0"/>
              <a:t>sq.M</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369401" y="2311119"/>
            <a:ext cx="6034617" cy="4525963"/>
          </a:xfrm>
        </p:spPr>
      </p:pic>
    </p:spTree>
    <p:extLst>
      <p:ext uri="{BB962C8B-B14F-4D97-AF65-F5344CB8AC3E}">
        <p14:creationId xmlns:p14="http://schemas.microsoft.com/office/powerpoint/2010/main" val="2350920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85425" y="1158991"/>
            <a:ext cx="6034617" cy="4525963"/>
          </a:xfrm>
        </p:spPr>
      </p:pic>
    </p:spTree>
    <p:extLst>
      <p:ext uri="{BB962C8B-B14F-4D97-AF65-F5344CB8AC3E}">
        <p14:creationId xmlns:p14="http://schemas.microsoft.com/office/powerpoint/2010/main" val="2686335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85425" y="1158991"/>
            <a:ext cx="6034617" cy="4525963"/>
          </a:xfrm>
        </p:spPr>
      </p:pic>
    </p:spTree>
    <p:extLst>
      <p:ext uri="{BB962C8B-B14F-4D97-AF65-F5344CB8AC3E}">
        <p14:creationId xmlns:p14="http://schemas.microsoft.com/office/powerpoint/2010/main" val="145791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US" dirty="0" smtClean="0"/>
              <a:t>8:30 am</a:t>
            </a:r>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657433" y="1951079"/>
            <a:ext cx="6034617" cy="4525963"/>
          </a:xfrm>
        </p:spPr>
      </p:pic>
    </p:spTree>
    <p:extLst>
      <p:ext uri="{BB962C8B-B14F-4D97-AF65-F5344CB8AC3E}">
        <p14:creationId xmlns:p14="http://schemas.microsoft.com/office/powerpoint/2010/main" val="2870018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real sun at work</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13417" y="2311119"/>
            <a:ext cx="6034617" cy="4525963"/>
          </a:xfrm>
        </p:spPr>
      </p:pic>
    </p:spTree>
    <p:extLst>
      <p:ext uri="{BB962C8B-B14F-4D97-AF65-F5344CB8AC3E}">
        <p14:creationId xmlns:p14="http://schemas.microsoft.com/office/powerpoint/2010/main" val="519335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Nothing really on panel yet</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441409" y="2239111"/>
            <a:ext cx="6034617" cy="4525963"/>
          </a:xfrm>
        </p:spPr>
      </p:pic>
    </p:spTree>
    <p:extLst>
      <p:ext uri="{BB962C8B-B14F-4D97-AF65-F5344CB8AC3E}">
        <p14:creationId xmlns:p14="http://schemas.microsoft.com/office/powerpoint/2010/main" val="3804822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are using a 230 watt 24 volt panel</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13417" y="2023087"/>
            <a:ext cx="6034617" cy="4525963"/>
          </a:xfrm>
        </p:spPr>
      </p:pic>
    </p:spTree>
    <p:extLst>
      <p:ext uri="{BB962C8B-B14F-4D97-AF65-F5344CB8AC3E}">
        <p14:creationId xmlns:p14="http://schemas.microsoft.com/office/powerpoint/2010/main" val="91287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Slowly getting there</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13417" y="2239111"/>
            <a:ext cx="6034617" cy="4525963"/>
          </a:xfrm>
        </p:spPr>
      </p:pic>
    </p:spTree>
    <p:extLst>
      <p:ext uri="{BB962C8B-B14F-4D97-AF65-F5344CB8AC3E}">
        <p14:creationId xmlns:p14="http://schemas.microsoft.com/office/powerpoint/2010/main" val="138503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657433" y="1230999"/>
            <a:ext cx="6034617" cy="4525963"/>
          </a:xfrm>
        </p:spPr>
      </p:pic>
    </p:spTree>
    <p:extLst>
      <p:ext uri="{BB962C8B-B14F-4D97-AF65-F5344CB8AC3E}">
        <p14:creationId xmlns:p14="http://schemas.microsoft.com/office/powerpoint/2010/main" val="1668608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657433" y="1158991"/>
            <a:ext cx="6034617" cy="4525963"/>
          </a:xfrm>
        </p:spPr>
      </p:pic>
    </p:spTree>
    <p:extLst>
      <p:ext uri="{BB962C8B-B14F-4D97-AF65-F5344CB8AC3E}">
        <p14:creationId xmlns:p14="http://schemas.microsoft.com/office/powerpoint/2010/main" val="365726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9:40</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13417" y="2167103"/>
            <a:ext cx="6034617" cy="4525963"/>
          </a:xfrm>
        </p:spPr>
      </p:pic>
    </p:spTree>
    <p:extLst>
      <p:ext uri="{BB962C8B-B14F-4D97-AF65-F5344CB8AC3E}">
        <p14:creationId xmlns:p14="http://schemas.microsoft.com/office/powerpoint/2010/main" val="3617207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85425" y="1230999"/>
            <a:ext cx="6034617" cy="4525963"/>
          </a:xfrm>
        </p:spPr>
      </p:pic>
    </p:spTree>
    <p:extLst>
      <p:ext uri="{BB962C8B-B14F-4D97-AF65-F5344CB8AC3E}">
        <p14:creationId xmlns:p14="http://schemas.microsoft.com/office/powerpoint/2010/main" val="2070142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85425" y="1303007"/>
            <a:ext cx="6034617" cy="4525963"/>
          </a:xfrm>
        </p:spPr>
      </p:pic>
    </p:spTree>
    <p:extLst>
      <p:ext uri="{BB962C8B-B14F-4D97-AF65-F5344CB8AC3E}">
        <p14:creationId xmlns:p14="http://schemas.microsoft.com/office/powerpoint/2010/main" val="3004667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85425" y="1086983"/>
            <a:ext cx="6034617" cy="4525963"/>
          </a:xfrm>
        </p:spPr>
      </p:pic>
    </p:spTree>
    <p:extLst>
      <p:ext uri="{BB962C8B-B14F-4D97-AF65-F5344CB8AC3E}">
        <p14:creationId xmlns:p14="http://schemas.microsoft.com/office/powerpoint/2010/main" val="2134737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657433" y="1086983"/>
            <a:ext cx="6034617" cy="4525963"/>
          </a:xfrm>
        </p:spPr>
      </p:pic>
    </p:spTree>
    <p:extLst>
      <p:ext uri="{BB962C8B-B14F-4D97-AF65-F5344CB8AC3E}">
        <p14:creationId xmlns:p14="http://schemas.microsoft.com/office/powerpoint/2010/main" val="2387898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am</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85425" y="1303007"/>
            <a:ext cx="6034617" cy="4525963"/>
          </a:xfrm>
        </p:spPr>
      </p:pic>
    </p:spTree>
    <p:extLst>
      <p:ext uri="{BB962C8B-B14F-4D97-AF65-F5344CB8AC3E}">
        <p14:creationId xmlns:p14="http://schemas.microsoft.com/office/powerpoint/2010/main" val="1509481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657433" y="1230999"/>
            <a:ext cx="6034617" cy="4525963"/>
          </a:xfrm>
        </p:spPr>
      </p:pic>
    </p:spTree>
    <p:extLst>
      <p:ext uri="{BB962C8B-B14F-4D97-AF65-F5344CB8AC3E}">
        <p14:creationId xmlns:p14="http://schemas.microsoft.com/office/powerpoint/2010/main" val="1471436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Labels on the back of each Panel tells the story</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43808" y="1412776"/>
            <a:ext cx="3994655" cy="5347749"/>
          </a:xfrm>
        </p:spPr>
      </p:pic>
    </p:spTree>
    <p:extLst>
      <p:ext uri="{BB962C8B-B14F-4D97-AF65-F5344CB8AC3E}">
        <p14:creationId xmlns:p14="http://schemas.microsoft.com/office/powerpoint/2010/main" val="54067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657433" y="1230999"/>
            <a:ext cx="6034617" cy="4525963"/>
          </a:xfrm>
        </p:spPr>
      </p:pic>
    </p:spTree>
    <p:extLst>
      <p:ext uri="{BB962C8B-B14F-4D97-AF65-F5344CB8AC3E}">
        <p14:creationId xmlns:p14="http://schemas.microsoft.com/office/powerpoint/2010/main" val="2553513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657433" y="1158991"/>
            <a:ext cx="6034617" cy="4525963"/>
          </a:xfrm>
        </p:spPr>
      </p:pic>
    </p:spTree>
    <p:extLst>
      <p:ext uri="{BB962C8B-B14F-4D97-AF65-F5344CB8AC3E}">
        <p14:creationId xmlns:p14="http://schemas.microsoft.com/office/powerpoint/2010/main" val="3758964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85425" y="1086983"/>
            <a:ext cx="6034617" cy="4525963"/>
          </a:xfrm>
        </p:spPr>
      </p:pic>
    </p:spTree>
    <p:extLst>
      <p:ext uri="{BB962C8B-B14F-4D97-AF65-F5344CB8AC3E}">
        <p14:creationId xmlns:p14="http://schemas.microsoft.com/office/powerpoint/2010/main" val="4222711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657433" y="1014975"/>
            <a:ext cx="6034617" cy="4525963"/>
          </a:xfrm>
        </p:spPr>
      </p:pic>
    </p:spTree>
    <p:extLst>
      <p:ext uri="{BB962C8B-B14F-4D97-AF65-F5344CB8AC3E}">
        <p14:creationId xmlns:p14="http://schemas.microsoft.com/office/powerpoint/2010/main" val="2376741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657433" y="1230999"/>
            <a:ext cx="6034617" cy="4525963"/>
          </a:xfrm>
        </p:spPr>
      </p:pic>
    </p:spTree>
    <p:extLst>
      <p:ext uri="{BB962C8B-B14F-4D97-AF65-F5344CB8AC3E}">
        <p14:creationId xmlns:p14="http://schemas.microsoft.com/office/powerpoint/2010/main" val="1823294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657433" y="1230999"/>
            <a:ext cx="6034617" cy="4525963"/>
          </a:xfrm>
        </p:spPr>
      </p:pic>
    </p:spTree>
    <p:extLst>
      <p:ext uri="{BB962C8B-B14F-4D97-AF65-F5344CB8AC3E}">
        <p14:creationId xmlns:p14="http://schemas.microsoft.com/office/powerpoint/2010/main" val="1665610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13417" y="1086983"/>
            <a:ext cx="6034617" cy="4525963"/>
          </a:xfrm>
        </p:spPr>
      </p:pic>
    </p:spTree>
    <p:extLst>
      <p:ext uri="{BB962C8B-B14F-4D97-AF65-F5344CB8AC3E}">
        <p14:creationId xmlns:p14="http://schemas.microsoft.com/office/powerpoint/2010/main" val="4042224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657433" y="1303007"/>
            <a:ext cx="6034617" cy="4525963"/>
          </a:xfrm>
        </p:spPr>
      </p:pic>
    </p:spTree>
    <p:extLst>
      <p:ext uri="{BB962C8B-B14F-4D97-AF65-F5344CB8AC3E}">
        <p14:creationId xmlns:p14="http://schemas.microsoft.com/office/powerpoint/2010/main" val="1724337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85425" y="1230999"/>
            <a:ext cx="6034617" cy="4525963"/>
          </a:xfrm>
        </p:spPr>
      </p:pic>
    </p:spTree>
    <p:extLst>
      <p:ext uri="{BB962C8B-B14F-4D97-AF65-F5344CB8AC3E}">
        <p14:creationId xmlns:p14="http://schemas.microsoft.com/office/powerpoint/2010/main" val="136328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85425" y="1303007"/>
            <a:ext cx="6034617" cy="4525963"/>
          </a:xfrm>
        </p:spPr>
      </p:pic>
    </p:spTree>
    <p:extLst>
      <p:ext uri="{BB962C8B-B14F-4D97-AF65-F5344CB8AC3E}">
        <p14:creationId xmlns:p14="http://schemas.microsoft.com/office/powerpoint/2010/main" val="133035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 this day Aug 1 2021 the </a:t>
            </a:r>
            <a:r>
              <a:rPr lang="en-US" dirty="0" err="1" smtClean="0"/>
              <a:t>skys</a:t>
            </a:r>
            <a:r>
              <a:rPr lang="en-US" dirty="0" smtClean="0"/>
              <a:t> are ready to open up to rain</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805131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657433" y="1158991"/>
            <a:ext cx="6034617" cy="4525963"/>
          </a:xfrm>
        </p:spPr>
      </p:pic>
    </p:spTree>
    <p:extLst>
      <p:ext uri="{BB962C8B-B14F-4D97-AF65-F5344CB8AC3E}">
        <p14:creationId xmlns:p14="http://schemas.microsoft.com/office/powerpoint/2010/main" val="2351841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85425" y="1086983"/>
            <a:ext cx="6034617" cy="4525963"/>
          </a:xfrm>
        </p:spPr>
      </p:pic>
    </p:spTree>
    <p:extLst>
      <p:ext uri="{BB962C8B-B14F-4D97-AF65-F5344CB8AC3E}">
        <p14:creationId xmlns:p14="http://schemas.microsoft.com/office/powerpoint/2010/main" val="3877825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5" name="Content Placeholder 4"/>
          <p:cNvSpPr>
            <a:spLocks noGrp="1"/>
          </p:cNvSpPr>
          <p:nvPr>
            <p:ph idx="1"/>
          </p:nvPr>
        </p:nvSpPr>
        <p:spPr/>
        <p:txBody>
          <a:bodyPr/>
          <a:lstStyle/>
          <a:p>
            <a:endParaRPr lang="en-CA"/>
          </a:p>
        </p:txBody>
      </p:sp>
    </p:spTree>
    <p:extLst>
      <p:ext uri="{BB962C8B-B14F-4D97-AF65-F5344CB8AC3E}">
        <p14:creationId xmlns:p14="http://schemas.microsoft.com/office/powerpoint/2010/main" val="3917403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85425" y="1086983"/>
            <a:ext cx="6034617" cy="4525963"/>
          </a:xfrm>
        </p:spPr>
      </p:pic>
    </p:spTree>
    <p:extLst>
      <p:ext uri="{BB962C8B-B14F-4D97-AF65-F5344CB8AC3E}">
        <p14:creationId xmlns:p14="http://schemas.microsoft.com/office/powerpoint/2010/main" val="2673804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85425" y="1230999"/>
            <a:ext cx="6034617" cy="4525963"/>
          </a:xfrm>
        </p:spPr>
      </p:pic>
    </p:spTree>
    <p:extLst>
      <p:ext uri="{BB962C8B-B14F-4D97-AF65-F5344CB8AC3E}">
        <p14:creationId xmlns:p14="http://schemas.microsoft.com/office/powerpoint/2010/main" val="2908482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85425" y="1158991"/>
            <a:ext cx="6034617" cy="4525963"/>
          </a:xfrm>
        </p:spPr>
      </p:pic>
    </p:spTree>
    <p:extLst>
      <p:ext uri="{BB962C8B-B14F-4D97-AF65-F5344CB8AC3E}">
        <p14:creationId xmlns:p14="http://schemas.microsoft.com/office/powerpoint/2010/main" val="1176591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85425" y="1086983"/>
            <a:ext cx="6034617" cy="4525963"/>
          </a:xfrm>
        </p:spPr>
      </p:pic>
    </p:spTree>
    <p:extLst>
      <p:ext uri="{BB962C8B-B14F-4D97-AF65-F5344CB8AC3E}">
        <p14:creationId xmlns:p14="http://schemas.microsoft.com/office/powerpoint/2010/main" val="890807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85425" y="1158991"/>
            <a:ext cx="6034617" cy="4525963"/>
          </a:xfrm>
        </p:spPr>
      </p:pic>
    </p:spTree>
    <p:extLst>
      <p:ext uri="{BB962C8B-B14F-4D97-AF65-F5344CB8AC3E}">
        <p14:creationId xmlns:p14="http://schemas.microsoft.com/office/powerpoint/2010/main" val="2830873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85425" y="1303007"/>
            <a:ext cx="6034617" cy="4525963"/>
          </a:xfrm>
        </p:spPr>
      </p:pic>
    </p:spTree>
    <p:extLst>
      <p:ext uri="{BB962C8B-B14F-4D97-AF65-F5344CB8AC3E}">
        <p14:creationId xmlns:p14="http://schemas.microsoft.com/office/powerpoint/2010/main" val="919395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85425" y="942967"/>
            <a:ext cx="6034617" cy="4525963"/>
          </a:xfrm>
        </p:spPr>
      </p:pic>
    </p:spTree>
    <p:extLst>
      <p:ext uri="{BB962C8B-B14F-4D97-AF65-F5344CB8AC3E}">
        <p14:creationId xmlns:p14="http://schemas.microsoft.com/office/powerpoint/2010/main" val="105300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solar power meter is reading 126.8 watts per sq. M</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441409" y="2239111"/>
            <a:ext cx="6034617" cy="4525963"/>
          </a:xfrm>
        </p:spPr>
      </p:pic>
    </p:spTree>
    <p:extLst>
      <p:ext uri="{BB962C8B-B14F-4D97-AF65-F5344CB8AC3E}">
        <p14:creationId xmlns:p14="http://schemas.microsoft.com/office/powerpoint/2010/main" val="2288721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657433" y="1230999"/>
            <a:ext cx="6034617" cy="4525963"/>
          </a:xfrm>
        </p:spPr>
      </p:pic>
    </p:spTree>
    <p:extLst>
      <p:ext uri="{BB962C8B-B14F-4D97-AF65-F5344CB8AC3E}">
        <p14:creationId xmlns:p14="http://schemas.microsoft.com/office/powerpoint/2010/main" val="4149778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85425" y="1158991"/>
            <a:ext cx="6034617" cy="4525963"/>
          </a:xfrm>
        </p:spPr>
      </p:pic>
    </p:spTree>
    <p:extLst>
      <p:ext uri="{BB962C8B-B14F-4D97-AF65-F5344CB8AC3E}">
        <p14:creationId xmlns:p14="http://schemas.microsoft.com/office/powerpoint/2010/main" val="311752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13417" y="1086983"/>
            <a:ext cx="6034617" cy="4525963"/>
          </a:xfrm>
        </p:spPr>
      </p:pic>
    </p:spTree>
    <p:extLst>
      <p:ext uri="{BB962C8B-B14F-4D97-AF65-F5344CB8AC3E}">
        <p14:creationId xmlns:p14="http://schemas.microsoft.com/office/powerpoint/2010/main" val="2930278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13417" y="1014975"/>
            <a:ext cx="6034617" cy="4525963"/>
          </a:xfrm>
        </p:spPr>
      </p:pic>
    </p:spTree>
    <p:extLst>
      <p:ext uri="{BB962C8B-B14F-4D97-AF65-F5344CB8AC3E}">
        <p14:creationId xmlns:p14="http://schemas.microsoft.com/office/powerpoint/2010/main" val="2439617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smtClean="0"/>
              <a:t>Quick rinse with water</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13417" y="1807063"/>
            <a:ext cx="6034617" cy="4525963"/>
          </a:xfrm>
        </p:spPr>
      </p:pic>
    </p:spTree>
    <p:extLst>
      <p:ext uri="{BB962C8B-B14F-4D97-AF65-F5344CB8AC3E}">
        <p14:creationId xmlns:p14="http://schemas.microsoft.com/office/powerpoint/2010/main" val="21322086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13417" y="1230999"/>
            <a:ext cx="6034617" cy="4525963"/>
          </a:xfrm>
        </p:spPr>
      </p:pic>
    </p:spTree>
    <p:extLst>
      <p:ext uri="{BB962C8B-B14F-4D97-AF65-F5344CB8AC3E}">
        <p14:creationId xmlns:p14="http://schemas.microsoft.com/office/powerpoint/2010/main" val="2154279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the next few hours, it will be shaded</a:t>
            </a:r>
            <a:endParaRPr lang="en-CA" dirty="0"/>
          </a:p>
        </p:txBody>
      </p:sp>
      <p:sp>
        <p:nvSpPr>
          <p:cNvPr id="3" name="Content Placeholder 2"/>
          <p:cNvSpPr>
            <a:spLocks noGrp="1"/>
          </p:cNvSpPr>
          <p:nvPr>
            <p:ph idx="1"/>
          </p:nvPr>
        </p:nvSpPr>
        <p:spPr/>
        <p:txBody>
          <a:bodyPr/>
          <a:lstStyle/>
          <a:p>
            <a:r>
              <a:rPr lang="en-US" dirty="0" smtClean="0"/>
              <a:t>The foliage will be blocking the light for most of the afternoon until about 4 or so. When an</a:t>
            </a:r>
          </a:p>
          <a:p>
            <a:r>
              <a:rPr lang="en-US" dirty="0" smtClean="0"/>
              <a:t>Angled sun will be available for another few hours…</a:t>
            </a:r>
          </a:p>
          <a:p>
            <a:r>
              <a:rPr lang="en-US" dirty="0" smtClean="0"/>
              <a:t>This one panel charges my battery bank of about 80 AH and supplies enough power to control some lighting in my kitchen and back hall as well as emergency lighting if needed.</a:t>
            </a:r>
            <a:endParaRPr lang="en-CA" dirty="0"/>
          </a:p>
        </p:txBody>
      </p:sp>
    </p:spTree>
    <p:extLst>
      <p:ext uri="{BB962C8B-B14F-4D97-AF65-F5344CB8AC3E}">
        <p14:creationId xmlns:p14="http://schemas.microsoft.com/office/powerpoint/2010/main" val="25217629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the winter, I get more of a solar window</a:t>
            </a:r>
            <a:endParaRPr lang="en-CA" dirty="0"/>
          </a:p>
        </p:txBody>
      </p:sp>
      <p:sp>
        <p:nvSpPr>
          <p:cNvPr id="3" name="Content Placeholder 2"/>
          <p:cNvSpPr>
            <a:spLocks noGrp="1"/>
          </p:cNvSpPr>
          <p:nvPr>
            <p:ph idx="1"/>
          </p:nvPr>
        </p:nvSpPr>
        <p:spPr/>
        <p:txBody>
          <a:bodyPr>
            <a:normAutofit fontScale="92500"/>
          </a:bodyPr>
          <a:lstStyle/>
          <a:p>
            <a:r>
              <a:rPr lang="en-US" dirty="0" smtClean="0"/>
              <a:t>The solar window is the amount of sunlight hitting the panel during the day,  the reason why I get more of a solar window is because there are no leaves on the trees….</a:t>
            </a:r>
          </a:p>
          <a:p>
            <a:r>
              <a:rPr lang="en-US" dirty="0" smtClean="0"/>
              <a:t>the cleaner the panels, the more wattage it can produce and the better the angle, the more it can produce… this panel is not set for 30 degree, it is about 20 degree.. I do not change that because I use it to protect a device from t </a:t>
            </a:r>
            <a:r>
              <a:rPr lang="en-US" smtClean="0"/>
              <a:t>he weather…</a:t>
            </a:r>
            <a:endParaRPr lang="en-CA"/>
          </a:p>
        </p:txBody>
      </p:sp>
    </p:spTree>
    <p:extLst>
      <p:ext uri="{BB962C8B-B14F-4D97-AF65-F5344CB8AC3E}">
        <p14:creationId xmlns:p14="http://schemas.microsoft.com/office/powerpoint/2010/main" val="3617524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 sun </a:t>
            </a:r>
            <a:endParaRPr lang="en-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3858" y="1988840"/>
            <a:ext cx="750483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9149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outdoor temp. is about 18 degree C</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657433" y="2167103"/>
            <a:ext cx="6034617" cy="4525963"/>
          </a:xfrm>
        </p:spPr>
      </p:pic>
    </p:spTree>
    <p:extLst>
      <p:ext uri="{BB962C8B-B14F-4D97-AF65-F5344CB8AC3E}">
        <p14:creationId xmlns:p14="http://schemas.microsoft.com/office/powerpoint/2010/main" val="1019041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Angular changes through the seasons</a:t>
            </a:r>
            <a:endParaRPr lang="en-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6324" y="1772816"/>
            <a:ext cx="8273261"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5124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open circuit voltage reads 33.26 volts DC</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441409" y="2311119"/>
            <a:ext cx="6034617" cy="4525963"/>
          </a:xfrm>
        </p:spPr>
      </p:pic>
    </p:spTree>
    <p:extLst>
      <p:ext uri="{BB962C8B-B14F-4D97-AF65-F5344CB8AC3E}">
        <p14:creationId xmlns:p14="http://schemas.microsoft.com/office/powerpoint/2010/main" val="4214607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311</Words>
  <Application>Microsoft Office PowerPoint</Application>
  <PresentationFormat>On-screen Show (4:3)</PresentationFormat>
  <Paragraphs>29</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Lab using outdoor lighting</vt:lpstr>
      <vt:lpstr>We are using a 230 watt 24 volt panel</vt:lpstr>
      <vt:lpstr>Labels on the back of each Panel tells the story</vt:lpstr>
      <vt:lpstr>On this day Aug 1 2021 the skys are ready to open up to rain</vt:lpstr>
      <vt:lpstr>The solar power meter is reading 126.8 watts per sq. M</vt:lpstr>
      <vt:lpstr>Seasonal sun </vt:lpstr>
      <vt:lpstr>The outdoor temp. is about 18 degree C</vt:lpstr>
      <vt:lpstr>Angular changes through the seasons</vt:lpstr>
      <vt:lpstr>The open circuit voltage reads 33.26 volts DC</vt:lpstr>
      <vt:lpstr>The short cct current is only 1 amp</vt:lpstr>
      <vt:lpstr>The label says Isc which is current short circuit should be 8.37 A in max light</vt:lpstr>
      <vt:lpstr>Aug 2 7:30am 15 degree</vt:lpstr>
      <vt:lpstr>Sun not quite there yet</vt:lpstr>
      <vt:lpstr>17.2 w/sq.M</vt:lpstr>
      <vt:lpstr>PowerPoint Presentation</vt:lpstr>
      <vt:lpstr>PowerPoint Presentation</vt:lpstr>
      <vt:lpstr>8:30 am</vt:lpstr>
      <vt:lpstr>No real sun at work</vt:lpstr>
      <vt:lpstr>Nothing really on panel yet</vt:lpstr>
      <vt:lpstr>Slowly getting there</vt:lpstr>
      <vt:lpstr>PowerPoint Presentation</vt:lpstr>
      <vt:lpstr>PowerPoint Presentation</vt:lpstr>
      <vt:lpstr>9:40</vt:lpstr>
      <vt:lpstr>PowerPoint Presentation</vt:lpstr>
      <vt:lpstr>PowerPoint Presentation</vt:lpstr>
      <vt:lpstr>PowerPoint Presentation</vt:lpstr>
      <vt:lpstr>PowerPoint Presentation</vt:lpstr>
      <vt:lpstr>11 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Quick rinse with water</vt:lpstr>
      <vt:lpstr>PowerPoint Presentation</vt:lpstr>
      <vt:lpstr>For the next few hours, it will be shaded</vt:lpstr>
      <vt:lpstr>In the winter, I get more of a solar window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using outdoor lighting</dc:title>
  <dc:creator>stan weisbeker</dc:creator>
  <cp:lastModifiedBy>stan weisbeker</cp:lastModifiedBy>
  <cp:revision>12</cp:revision>
  <dcterms:created xsi:type="dcterms:W3CDTF">2021-08-01T20:14:24Z</dcterms:created>
  <dcterms:modified xsi:type="dcterms:W3CDTF">2021-09-01T21:47:50Z</dcterms:modified>
</cp:coreProperties>
</file>